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70" r:id="rId2"/>
    <p:sldId id="256" r:id="rId3"/>
    <p:sldId id="257" r:id="rId4"/>
    <p:sldId id="273" r:id="rId5"/>
    <p:sldId id="274" r:id="rId6"/>
    <p:sldId id="258" r:id="rId7"/>
    <p:sldId id="265" r:id="rId8"/>
    <p:sldId id="267" r:id="rId9"/>
    <p:sldId id="259" r:id="rId10"/>
    <p:sldId id="269" r:id="rId11"/>
    <p:sldId id="268" r:id="rId12"/>
    <p:sldId id="260" r:id="rId13"/>
    <p:sldId id="271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96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1E058-7804-E741-8924-5CEC071436FE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EBC0EA-2B88-264B-9A5D-1B47953907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34411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BC0EA-2B88-264B-9A5D-1B479539077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BC0EA-2B88-264B-9A5D-1B479539077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reach number</a:t>
            </a:r>
            <a:r>
              <a:rPr lang="en-US" baseline="0" dirty="0" smtClean="0"/>
              <a:t> five, call up person with leg weights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BC0EA-2B88-264B-9A5D-1B479539077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373223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BC0EA-2B88-264B-9A5D-1B479539077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BC0EA-2B88-264B-9A5D-1B479539077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Leave up as saying closing statement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BC0EA-2B88-264B-9A5D-1B479539077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05237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BC0EA-2B88-264B-9A5D-1B479539077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BC0EA-2B88-264B-9A5D-1B479539077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photos of JM children.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BC0EA-2B88-264B-9A5D-1B479539077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photos—before and after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BC0EA-2B88-264B-9A5D-1B479539077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BC0EA-2B88-264B-9A5D-1B479539077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 people come up: respiratory-asthma,</a:t>
            </a:r>
            <a:r>
              <a:rPr lang="en-US" baseline="0" dirty="0" smtClean="0"/>
              <a:t> vision, autoimmune, add/</a:t>
            </a:r>
            <a:r>
              <a:rPr lang="en-US" baseline="0" dirty="0" err="1" smtClean="0"/>
              <a:t>adhd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ocd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BC0EA-2B88-264B-9A5D-1B479539077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404447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BC0EA-2B88-264B-9A5D-1B479539077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BC0EA-2B88-264B-9A5D-1B479539077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4741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952B-9C56-4D3D-AE98-805436569D95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384AF94-69A1-49CB-95AF-CA629C79CE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952B-9C56-4D3D-AE98-805436569D95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AF94-69A1-49CB-95AF-CA629C79CE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952B-9C56-4D3D-AE98-805436569D95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AF94-69A1-49CB-95AF-CA629C79CE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952B-9C56-4D3D-AE98-805436569D95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AF94-69A1-49CB-95AF-CA629C79CE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952B-9C56-4D3D-AE98-805436569D95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AF94-69A1-49CB-95AF-CA629C79CE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952B-9C56-4D3D-AE98-805436569D95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AF94-69A1-49CB-95AF-CA629C79CE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952B-9C56-4D3D-AE98-805436569D95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AF94-69A1-49CB-95AF-CA629C79CE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952B-9C56-4D3D-AE98-805436569D95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AF94-69A1-49CB-95AF-CA629C79CE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952B-9C56-4D3D-AE98-805436569D95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AF94-69A1-49CB-95AF-CA629C79CE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952B-9C56-4D3D-AE98-805436569D95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AF94-69A1-49CB-95AF-CA629C79CE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952B-9C56-4D3D-AE98-805436569D95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AF94-69A1-49CB-95AF-CA629C79CE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CDC952B-9C56-4D3D-AE98-805436569D95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84AF94-69A1-49CB-95AF-CA629C79CE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382000" cy="57451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 smtClean="0"/>
              <a:t>Welcome! </a:t>
            </a:r>
            <a:r>
              <a:rPr lang="en-US" sz="5400" dirty="0" smtClean="0">
                <a:solidFill>
                  <a:schemeClr val="accent6">
                    <a:lumMod val="75000"/>
                  </a:schemeClr>
                </a:solidFill>
              </a:rPr>
              <a:t>Please come in and find a seat. </a:t>
            </a:r>
            <a:r>
              <a:rPr lang="en-US" sz="5400" dirty="0" smtClean="0"/>
              <a:t>If you have a bag under your chair, please open it, follow instructions, and don’t share with your neighbor</a:t>
            </a:r>
            <a:endParaRPr lang="en-US" sz="5400" dirty="0"/>
          </a:p>
        </p:txBody>
      </p:sp>
    </p:spTree>
    <p:extLst>
      <p:ext uri="{BB962C8B-B14F-4D97-AF65-F5344CB8AC3E}">
        <p14:creationId xmlns="" xmlns:p14="http://schemas.microsoft.com/office/powerpoint/2010/main" val="360906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504 Accommodations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Use of elevator</a:t>
            </a:r>
          </a:p>
          <a:p>
            <a:r>
              <a:rPr lang="en-US" sz="2400" dirty="0" smtClean="0"/>
              <a:t>Extended time for class change</a:t>
            </a:r>
          </a:p>
          <a:p>
            <a:r>
              <a:rPr lang="en-US" sz="2400" dirty="0" smtClean="0"/>
              <a:t>Extra set of books</a:t>
            </a:r>
          </a:p>
          <a:p>
            <a:r>
              <a:rPr lang="en-US" sz="2400" dirty="0" smtClean="0"/>
              <a:t>Extended time on assignments</a:t>
            </a:r>
          </a:p>
          <a:p>
            <a:r>
              <a:rPr lang="en-US" sz="2400" dirty="0" smtClean="0"/>
              <a:t>Extended time on tests</a:t>
            </a:r>
          </a:p>
          <a:p>
            <a:r>
              <a:rPr lang="en-US" sz="2400" dirty="0" smtClean="0"/>
              <a:t>Different setting for tests</a:t>
            </a:r>
          </a:p>
          <a:p>
            <a:r>
              <a:rPr lang="en-US" sz="2400" dirty="0" smtClean="0"/>
              <a:t>Use of restroom as needed</a:t>
            </a:r>
          </a:p>
          <a:p>
            <a:r>
              <a:rPr lang="en-US" sz="2400" dirty="0" smtClean="0"/>
              <a:t>Modified P.E.</a:t>
            </a:r>
          </a:p>
          <a:p>
            <a:r>
              <a:rPr lang="en-US" sz="2400" dirty="0" smtClean="0"/>
              <a:t>No sun exposure</a:t>
            </a:r>
          </a:p>
          <a:p>
            <a:r>
              <a:rPr lang="en-US" sz="2400" dirty="0" smtClean="0"/>
              <a:t>Exempt/excused absences for any illness related absences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4234736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504 Experiences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ea"/>
              <a:buAutoNum type="circleNumDbPlain"/>
            </a:pPr>
            <a:r>
              <a:rPr lang="en-US" sz="2400" dirty="0" smtClean="0"/>
              <a:t>I have been asked if I’m contagious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sz="2400" dirty="0" smtClean="0"/>
              <a:t>My mom was told I didn’t belong in public school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sz="2400" dirty="0" smtClean="0"/>
              <a:t>I was told to be homeschooled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sz="2400" dirty="0" smtClean="0"/>
              <a:t>I was told that I wouldn’t succeed in higher level AP and IB classes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sz="2400" dirty="0" smtClean="0"/>
              <a:t>I have been questioned and ridiculed for riding the elevator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sz="2400" dirty="0" smtClean="0"/>
              <a:t>I’ve been sent to ISS for being tardy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sz="2400" dirty="0" smtClean="0"/>
              <a:t>In P.E., I was forced to publicly do pushups even though I was not physically able</a:t>
            </a:r>
          </a:p>
          <a:p>
            <a:pPr marL="457200" indent="-457200">
              <a:buFont typeface="+mj-ea"/>
              <a:buAutoNum type="circleNumDbPlain"/>
            </a:pP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94164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Thoughts From A </a:t>
            </a:r>
            <a:r>
              <a:rPr lang="en-US" dirty="0"/>
              <a:t>D</a:t>
            </a:r>
            <a:r>
              <a:rPr lang="en-US" dirty="0" smtClean="0"/>
              <a:t>octor’s </a:t>
            </a:r>
            <a:r>
              <a:rPr lang="en-US" dirty="0"/>
              <a:t>P</a:t>
            </a:r>
            <a:r>
              <a:rPr lang="en-US" dirty="0" smtClean="0"/>
              <a:t>oint of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Q: </a:t>
            </a:r>
            <a:r>
              <a:rPr lang="en-US" sz="2400" dirty="0" smtClean="0"/>
              <a:t>What is it that you would like to tell teachers?</a:t>
            </a:r>
          </a:p>
          <a:p>
            <a:pPr marL="0" indent="0">
              <a:buNone/>
            </a:pPr>
            <a:r>
              <a:rPr lang="en-US" sz="2400" b="1" dirty="0" smtClean="0"/>
              <a:t>A: </a:t>
            </a:r>
            <a:r>
              <a:rPr lang="en-US" sz="2400" dirty="0" smtClean="0"/>
              <a:t>These students need extra time for assignments-extra time for basically everything. A lot of children have issues, and </a:t>
            </a:r>
            <a:r>
              <a:rPr lang="en-US" sz="2400" b="1" dirty="0" smtClean="0"/>
              <a:t>IT IS NOT THEIR FAULT. </a:t>
            </a:r>
            <a:r>
              <a:rPr lang="en-US" sz="2400" dirty="0" smtClean="0"/>
              <a:t>All teachers need to be aware of the students with a 504.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Q: </a:t>
            </a:r>
            <a:r>
              <a:rPr lang="en-US" sz="2400" dirty="0" smtClean="0"/>
              <a:t>Why do you feel so strongly that kids with medical issues should not be homeschooled?</a:t>
            </a:r>
          </a:p>
          <a:p>
            <a:pPr marL="0" indent="0">
              <a:buNone/>
            </a:pPr>
            <a:r>
              <a:rPr lang="en-US" sz="2400" b="1" dirty="0" smtClean="0"/>
              <a:t>A: </a:t>
            </a:r>
            <a:r>
              <a:rPr lang="en-US" sz="2400" dirty="0" smtClean="0"/>
              <a:t>Research shows that homeschooled kids tend to have more depression and anxiety. Socialization is key to feel “normal” with everyone else.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Q: </a:t>
            </a:r>
            <a:r>
              <a:rPr lang="en-US" sz="2400" dirty="0"/>
              <a:t>What particular problems have you dealt with as far as teachers understanding?</a:t>
            </a:r>
          </a:p>
          <a:p>
            <a:pPr marL="0" indent="0">
              <a:buNone/>
            </a:pPr>
            <a:r>
              <a:rPr lang="en-US" sz="2400" b="1" dirty="0"/>
              <a:t>A: </a:t>
            </a:r>
            <a:r>
              <a:rPr lang="en-US" sz="2400" dirty="0"/>
              <a:t>Recognizing the disease and the services available. Teachers not being aware and half of them not being aware of the accommodations.</a:t>
            </a:r>
          </a:p>
          <a:p>
            <a:pPr marL="0" indent="0">
              <a:buNone/>
            </a:pPr>
            <a:r>
              <a:rPr lang="en-US" sz="2400" b="1" dirty="0" smtClean="0"/>
              <a:t>Q: </a:t>
            </a:r>
            <a:r>
              <a:rPr lang="en-US" sz="2400" dirty="0" smtClean="0"/>
              <a:t>Have you had patients successfully move onto college?</a:t>
            </a:r>
          </a:p>
          <a:p>
            <a:pPr marL="0" indent="0">
              <a:buNone/>
            </a:pPr>
            <a:r>
              <a:rPr lang="en-US" sz="2400" b="1" dirty="0" smtClean="0"/>
              <a:t>A: </a:t>
            </a:r>
            <a:r>
              <a:rPr lang="en-US" sz="2400" dirty="0" smtClean="0"/>
              <a:t>Yes! I have had patients move on into medical school, nursing school, engineering school, and law school. 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407387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Thoughts From Students and Parents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“It would be great if teachers could be more empathetic and approachable about 504s” </a:t>
            </a:r>
          </a:p>
          <a:p>
            <a:r>
              <a:rPr lang="en-US" sz="2400" dirty="0" smtClean="0"/>
              <a:t>“I’m already embarrassed that I can’t do things the same way others do. I don’t need a teacher to add to the embarrassment by making me constantly remind them of my accommodations” </a:t>
            </a:r>
          </a:p>
          <a:p>
            <a:r>
              <a:rPr lang="en-US" sz="2400" dirty="0" smtClean="0"/>
              <a:t>“Basically, in high school, nothing remains confidential. I don’t have a disease. </a:t>
            </a:r>
            <a:r>
              <a:rPr lang="en-US" sz="2400" dirty="0"/>
              <a:t>Y</a:t>
            </a:r>
            <a:r>
              <a:rPr lang="en-US" sz="2400" dirty="0" smtClean="0"/>
              <a:t>ou can’t catch ADHD from me. I have a hard enough time- I don’t want people looking at me like I’m some freak.”</a:t>
            </a:r>
          </a:p>
          <a:p>
            <a:r>
              <a:rPr lang="en-US" sz="2400" dirty="0" smtClean="0"/>
              <a:t>“I feel as if teachers look at me as if I am a ‘problem’”</a:t>
            </a:r>
          </a:p>
          <a:p>
            <a:r>
              <a:rPr lang="en-US" sz="2400" dirty="0" smtClean="0"/>
              <a:t>“I wish it just didn’t have to be so difficult for these kids in high school. They’re great kids with just this one thing.”</a:t>
            </a:r>
          </a:p>
          <a:p>
            <a:r>
              <a:rPr lang="en-US" sz="2400" dirty="0" smtClean="0"/>
              <a:t>“My daughter was afraid to approach her teachers.”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2113382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</a:t>
            </a:r>
            <a:r>
              <a:rPr lang="en-US" dirty="0" smtClean="0"/>
              <a:t>GIRL SCOUT GOLD AWARD PROJECT </a:t>
            </a:r>
            <a:r>
              <a:rPr lang="en-US" dirty="0" smtClean="0"/>
              <a:t>by Emily Reichard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Emily’s Voice</a:t>
            </a: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Add local story of a child with JM here.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Section 504?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Section 504 is a part of the Rehabilitation Act of 1973. It is a </a:t>
            </a:r>
            <a:r>
              <a:rPr lang="en-US" b="1" dirty="0" smtClean="0"/>
              <a:t>civil rights act </a:t>
            </a:r>
            <a:r>
              <a:rPr lang="en-US" dirty="0" smtClean="0"/>
              <a:t>and is a </a:t>
            </a:r>
            <a:r>
              <a:rPr lang="en-US" b="1" dirty="0" smtClean="0"/>
              <a:t>national law</a:t>
            </a:r>
            <a:r>
              <a:rPr lang="en-US" dirty="0" smtClean="0"/>
              <a:t> that protects qualified individuals from </a:t>
            </a:r>
            <a:r>
              <a:rPr lang="en-US" b="1" dirty="0" smtClean="0"/>
              <a:t>discrimination</a:t>
            </a:r>
            <a:r>
              <a:rPr lang="en-US" dirty="0" smtClean="0"/>
              <a:t> based on their </a:t>
            </a:r>
            <a:r>
              <a:rPr lang="en-US" b="1" dirty="0" smtClean="0"/>
              <a:t>disability</a:t>
            </a:r>
          </a:p>
          <a:p>
            <a:r>
              <a:rPr lang="en-US" sz="2800" dirty="0" smtClean="0"/>
              <a:t>The IDEA (Individuals with Disabilities Education Act) specifically lists types of disabilities which render a child entitled to receive special education. Section 504 is much broader than the IDEA; there is no categorical listing of disabling conditions.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26128" y="1764792"/>
            <a:ext cx="4038600" cy="440740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Common Physical Reasons for 504</a:t>
            </a:r>
          </a:p>
          <a:p>
            <a:pPr algn="ctr"/>
            <a:endParaRPr lang="en-US" dirty="0"/>
          </a:p>
          <a:p>
            <a:pPr algn="ctr"/>
            <a:r>
              <a:rPr lang="en-US" sz="2000" dirty="0" smtClean="0"/>
              <a:t>Hearing disabilities</a:t>
            </a:r>
          </a:p>
          <a:p>
            <a:pPr algn="ctr"/>
            <a:r>
              <a:rPr lang="en-US" sz="2000" dirty="0" smtClean="0"/>
              <a:t>Birth defects</a:t>
            </a:r>
          </a:p>
          <a:p>
            <a:pPr algn="ctr"/>
            <a:r>
              <a:rPr lang="en-US" sz="2000" dirty="0" smtClean="0"/>
              <a:t>Respiratory conditions</a:t>
            </a:r>
          </a:p>
          <a:p>
            <a:pPr algn="ctr"/>
            <a:r>
              <a:rPr lang="en-US" sz="2000" dirty="0" smtClean="0"/>
              <a:t>Urinary conditions</a:t>
            </a:r>
          </a:p>
          <a:p>
            <a:pPr algn="ctr"/>
            <a:r>
              <a:rPr lang="en-US" sz="2000" dirty="0" smtClean="0"/>
              <a:t>Vision</a:t>
            </a:r>
          </a:p>
          <a:p>
            <a:pPr algn="ctr"/>
            <a:r>
              <a:rPr lang="en-US" sz="2000" dirty="0" smtClean="0"/>
              <a:t>Cancer </a:t>
            </a:r>
          </a:p>
          <a:p>
            <a:pPr algn="ctr"/>
            <a:r>
              <a:rPr lang="en-US" sz="2000" dirty="0" smtClean="0"/>
              <a:t>Muscular diseases</a:t>
            </a:r>
          </a:p>
          <a:p>
            <a:pPr algn="ctr"/>
            <a:r>
              <a:rPr lang="en-US" sz="2000" dirty="0" smtClean="0"/>
              <a:t>Autoimmune diseases</a:t>
            </a:r>
            <a:endParaRPr lang="en-US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Common Psychological or Mental Reasons for 504</a:t>
            </a:r>
          </a:p>
          <a:p>
            <a:pPr algn="ctr"/>
            <a:endParaRPr lang="en-US" dirty="0"/>
          </a:p>
          <a:p>
            <a:pPr algn="ctr"/>
            <a:r>
              <a:rPr lang="en-US" sz="2000" dirty="0" smtClean="0"/>
              <a:t>ADD</a:t>
            </a:r>
          </a:p>
          <a:p>
            <a:pPr algn="ctr"/>
            <a:r>
              <a:rPr lang="en-US" sz="2000" dirty="0" smtClean="0"/>
              <a:t>ADHD</a:t>
            </a:r>
          </a:p>
          <a:p>
            <a:pPr algn="ctr"/>
            <a:r>
              <a:rPr lang="en-US" sz="2000" dirty="0" smtClean="0"/>
              <a:t>Anxiety</a:t>
            </a:r>
          </a:p>
          <a:p>
            <a:pPr algn="ctr"/>
            <a:r>
              <a:rPr lang="en-US" sz="2000" dirty="0" smtClean="0"/>
              <a:t>Depression</a:t>
            </a:r>
          </a:p>
          <a:p>
            <a:pPr algn="ctr"/>
            <a:r>
              <a:rPr lang="en-US" sz="2000" dirty="0" smtClean="0"/>
              <a:t>OCD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6760061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504_flowchart.pdf"/>
          <p:cNvPicPr>
            <a:picLocks noGrp="1" noChangeAspect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67655" r="-67655"/>
          <a:stretch>
            <a:fillRect/>
          </a:stretch>
        </p:blipFill>
        <p:spPr>
          <a:xfrm>
            <a:off x="0" y="0"/>
            <a:ext cx="12649200" cy="6956425"/>
          </a:xfrm>
        </p:spPr>
      </p:pic>
    </p:spTree>
    <p:extLst>
      <p:ext uri="{BB962C8B-B14F-4D97-AF65-F5344CB8AC3E}">
        <p14:creationId xmlns="" xmlns:p14="http://schemas.microsoft.com/office/powerpoint/2010/main" val="328908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504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Add example of a local 504 plan experience here. Include what went right and what cold have been improved. 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5906</TotalTime>
  <Words>697</Words>
  <Application>Microsoft Office PowerPoint</Application>
  <PresentationFormat>On-screen Show (4:3)</PresentationFormat>
  <Paragraphs>81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Apothecary</vt:lpstr>
      <vt:lpstr>Slide 1</vt:lpstr>
      <vt:lpstr>Emily’s Voice</vt:lpstr>
      <vt:lpstr>Background</vt:lpstr>
      <vt:lpstr>Slide 4</vt:lpstr>
      <vt:lpstr>Slide 5</vt:lpstr>
      <vt:lpstr>What is Section 504?</vt:lpstr>
      <vt:lpstr>Slide 7</vt:lpstr>
      <vt:lpstr>Slide 8</vt:lpstr>
      <vt:lpstr>My 504 Plan</vt:lpstr>
      <vt:lpstr>Typical 504 Accommodations</vt:lpstr>
      <vt:lpstr>My 504 Experiences</vt:lpstr>
      <vt:lpstr>Thoughts From A Doctor’s Point of View</vt:lpstr>
      <vt:lpstr>Slide 13</vt:lpstr>
      <vt:lpstr>Thoughts From Students and Parents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Helping Teachers Help Students</dc:title>
  <dc:creator>Mily</dc:creator>
  <cp:lastModifiedBy>Owner</cp:lastModifiedBy>
  <cp:revision>103</cp:revision>
  <dcterms:created xsi:type="dcterms:W3CDTF">2012-07-26T19:47:39Z</dcterms:created>
  <dcterms:modified xsi:type="dcterms:W3CDTF">2012-11-27T01:17:32Z</dcterms:modified>
</cp:coreProperties>
</file>